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72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2656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288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6445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6062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0731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1973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4058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9606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985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42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BC4EEF5-521F-45CE-81AC-2AFFE7AC1C87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F74DE22-69F8-4BC8-B66A-42B58C7B471A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506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5CRaIri4m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xkCT0ofzv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NX70mLOJB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EhjW2ieZ1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DOSKONALENIE TECHNIKI INDYWIDUALNEJ W BADMINTONA</a:t>
            </a:r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792" y="4476414"/>
            <a:ext cx="2619375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9699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b="1" dirty="0" smtClean="0"/>
              <a:t>FILMIK</a:t>
            </a:r>
            <a:br>
              <a:rPr lang="pl-PL" b="1" dirty="0" smtClean="0"/>
            </a:br>
            <a:r>
              <a:rPr lang="pl-PL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Trening badmintona w domu</a:t>
            </a:r>
            <a:endParaRPr lang="pl-PL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r5CRaIri4m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40390" y="1889170"/>
            <a:ext cx="6372180" cy="3584351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848806" y="5473521"/>
            <a:ext cx="6555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a następnie kliknąć kilka razy w obrazek</a:t>
            </a:r>
          </a:p>
          <a:p>
            <a:pPr algn="ctr"/>
            <a:r>
              <a:rPr lang="pl-PL" dirty="0" smtClean="0"/>
              <a:t>Link: https://www.youtube.com/watch?v=r5CRaIri4mE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3656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FILMIK</a:t>
            </a:r>
            <a:br>
              <a:rPr lang="pl-PL" b="1" dirty="0"/>
            </a:br>
            <a:r>
              <a:rPr lang="pl-PL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Trening badmintona w domu</a:t>
            </a:r>
            <a:endParaRPr lang="pl-PL" dirty="0"/>
          </a:p>
        </p:txBody>
      </p:sp>
      <p:pic>
        <p:nvPicPr>
          <p:cNvPr id="4" name="ixkCT0ofzv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31825" y="1940685"/>
            <a:ext cx="6321268" cy="3555714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3014785" y="5496399"/>
            <a:ext cx="6555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a następnie kliknąć kilka razy w obrazek</a:t>
            </a:r>
          </a:p>
          <a:p>
            <a:pPr algn="ctr"/>
            <a:r>
              <a:rPr lang="pl-PL" dirty="0" smtClean="0"/>
              <a:t>Link: https://www.youtube.com/watch?v=ixkCT0ofzvk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9661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7NX70mLOJB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5390" y="1837655"/>
            <a:ext cx="6680430" cy="3757742"/>
          </a:xfrm>
          <a:prstGeom prst="rect">
            <a:avLst/>
          </a:prstGeom>
        </p:spPr>
      </p:pic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b="1" dirty="0" smtClean="0"/>
              <a:t>FILMIK</a:t>
            </a:r>
            <a:br>
              <a:rPr lang="pl-PL" b="1" dirty="0" smtClean="0"/>
            </a:br>
            <a:r>
              <a:rPr lang="pl-PL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Trening badmintona w domu</a:t>
            </a:r>
            <a:endParaRPr lang="pl-PL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2695390" y="5496399"/>
            <a:ext cx="65553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a następnie kliknąć kilka razy w obrazek</a:t>
            </a:r>
          </a:p>
          <a:p>
            <a:pPr algn="ctr"/>
            <a:r>
              <a:rPr lang="pl-PL" dirty="0" smtClean="0"/>
              <a:t>Link: https://www.youtube.com/watch?v=7NX70mLOJBA</a:t>
            </a:r>
          </a:p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792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XEhjW2ieZ1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86181" y="1850533"/>
            <a:ext cx="6280597" cy="3532836"/>
          </a:xfrm>
          <a:prstGeom prst="rect">
            <a:avLst/>
          </a:prstGeom>
        </p:spPr>
      </p:pic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FILMIK</a:t>
            </a:r>
            <a:br>
              <a:rPr lang="pl-PL" b="1" dirty="0"/>
            </a:br>
            <a:r>
              <a:rPr lang="pl-PL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Trening badmintona w domu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848805" y="5383369"/>
            <a:ext cx="6555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a następnie kliknąć kilka razy w obrazek</a:t>
            </a:r>
          </a:p>
          <a:p>
            <a:pPr algn="ctr"/>
            <a:r>
              <a:rPr lang="pl-PL" dirty="0" smtClean="0"/>
              <a:t>Link: https://www.youtube.com/watch?v=XEhjW2ieZ1Y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3224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Retrospekcja">
  <a:themeElements>
    <a:clrScheme name="Niestandardowy 5">
      <a:dk1>
        <a:srgbClr val="000000"/>
      </a:dk1>
      <a:lt1>
        <a:srgbClr val="FFFFFF"/>
      </a:lt1>
      <a:dk2>
        <a:srgbClr val="8A3C56"/>
      </a:dk2>
      <a:lt2>
        <a:srgbClr val="FEFAC9"/>
      </a:lt2>
      <a:accent1>
        <a:srgbClr val="D092A7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CA72677B-2F8C-4192-8EBE-D360BE3B20F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</TotalTime>
  <Words>89</Words>
  <Application>Microsoft Office PowerPoint</Application>
  <PresentationFormat>Panoramiczny</PresentationFormat>
  <Paragraphs>13</Paragraphs>
  <Slides>5</Slides>
  <Notes>0</Notes>
  <HiddenSlides>0</HiddenSlides>
  <MMClips>4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8" baseType="lpstr">
      <vt:lpstr>Calibri</vt:lpstr>
      <vt:lpstr>Calibri Light</vt:lpstr>
      <vt:lpstr>Retrospekcja</vt:lpstr>
      <vt:lpstr>DOSKONALENIE TECHNIKI INDYWIDUALNEJ W BADMINTONA</vt:lpstr>
      <vt:lpstr>FILMIK Trening badmintona w domu</vt:lpstr>
      <vt:lpstr>FILMIK Trening badmintona w domu</vt:lpstr>
      <vt:lpstr>FILMIK Trening badmintona w domu</vt:lpstr>
      <vt:lpstr>FILMIK Trening badmintona w domu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DOSKONALENIE TECHNIKI INDYWIDUALNEJ W BADMINTONA</dc:title>
  <dc:creator>Admin1</dc:creator>
  <cp:lastModifiedBy>admin</cp:lastModifiedBy>
  <cp:revision>3</cp:revision>
  <dcterms:created xsi:type="dcterms:W3CDTF">2020-05-17T16:03:46Z</dcterms:created>
  <dcterms:modified xsi:type="dcterms:W3CDTF">2020-05-18T14:48:57Z</dcterms:modified>
</cp:coreProperties>
</file>